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581426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51693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временами дождь. Ночью и утром туман. Ветер северо-восточный 5-10 м/с. Температура воздуха ночью 7-9, днем 11-13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27520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3588</cp:revision>
  <cp:lastPrinted>2021-10-15T03:50:29Z</cp:lastPrinted>
  <dcterms:created xsi:type="dcterms:W3CDTF">2018-03-27T06:03:00Z</dcterms:created>
  <dcterms:modified xsi:type="dcterms:W3CDTF">2024-11-10T07:27:33Z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