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2580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7562683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59844" y="215900"/>
            <a:ext cx="477678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ноября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снег,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метель.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 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и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тепла. </a:t>
            </a:r>
            <a:endParaRPr lang="en-US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ноября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снег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гололед, метель.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37124" y="233666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ноября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2744156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22226</TotalTime>
  <Words>597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4239</cp:revision>
  <cp:lastPrinted>2021-07-01T03:56:27Z</cp:lastPrinted>
  <dcterms:created xsi:type="dcterms:W3CDTF">2018-03-27T06:03:00Z</dcterms:created>
  <dcterms:modified xsi:type="dcterms:W3CDTF">2024-11-10T09:09:35Z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