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514" y="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6785940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гололед, метель. Ветер юго-западный 9-14, порывы 15-20 м/с. Температура воздуха ночью и днем 1-3 мороза, днем с дальнейшим понижением.</a:t>
            </a:r>
            <a:endParaRPr lang="en-US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юго-западный, западный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105210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23356</TotalTime>
  <Words>660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4347</cp:revision>
  <cp:lastPrinted>2021-07-01T03:56:27Z</cp:lastPrinted>
  <dcterms:created xsi:type="dcterms:W3CDTF">2018-03-27T06:03:00Z</dcterms:created>
  <dcterms:modified xsi:type="dcterms:W3CDTF">2024-11-10T09:02:17Z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