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36612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2165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жауады. Жел 7-12 м/с. Ауа температурасы түнде 8-10, күндіз 5-7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299449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17229</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3314</cp:revision>
  <cp:lastPrinted>2021-07-01T07:38:07Z</cp:lastPrinted>
  <dcterms:created xsi:type="dcterms:W3CDTF">2018-03-27T06:03:00Z</dcterms:created>
  <dcterms:modified xsi:type="dcterms:W3CDTF">2024-11-10T07:52:14Z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