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78373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 (жаңбыр, қар), жаяу бұрқасын.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оңтүстік-батыстан соғады, күші 9-14, екпіні 15-20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және күндіз 0-2° жылы.</a:t>
            </a:r>
            <a:endParaRPr lang="kk-KZ" sz="400" dirty="0" smtClean="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9507794"/>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5025122" y="22888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23325</TotalTime>
  <Words>641</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4292</cp:revision>
  <cp:lastPrinted>2021-07-01T03:56:27Z</cp:lastPrinted>
  <dcterms:created xsi:type="dcterms:W3CDTF">2018-03-27T06:03:00Z</dcterms:created>
  <dcterms:modified xsi:type="dcterms:W3CDTF">2024-11-10T06:01:20Z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