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824581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lvl="0" algn="just"/>
            <a:r>
              <a:rPr lang="ru-RU" sz="1200" dirty="0">
                <a:solidFill>
                  <a:prstClr val="black"/>
                </a:solidFill>
                <a:latin typeface="Times New Roman" panose="02020603050405020304" pitchFamily="18" charset="0"/>
                <a:cs typeface="Times New Roman" panose="02020603050405020304" pitchFamily="18" charset="0"/>
              </a:rPr>
              <a:t>К</a:t>
            </a:r>
            <a:r>
              <a:rPr lang="kk-KZ" sz="1200" dirty="0">
                <a:solidFill>
                  <a:prstClr val="black"/>
                </a:solidFill>
                <a:latin typeface="Times New Roman" panose="02020603050405020304" pitchFamily="18" charset="0"/>
                <a:cs typeface="Times New Roman" panose="02020603050405020304" pitchFamily="18" charset="0"/>
              </a:rPr>
              <a:t>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көктайғақ</a:t>
            </a:r>
            <a:r>
              <a:rPr lang="ru-RU" sz="1200" dirty="0" smtClean="0">
                <a:solidFill>
                  <a:prstClr val="black"/>
                </a:solidFill>
                <a:latin typeface="Times New Roman" panose="02020603050405020304" pitchFamily="18" charset="0"/>
                <a:cs typeface="Times New Roman" panose="02020603050405020304" pitchFamily="18" charset="0"/>
              </a:rPr>
              <a:t>. С</a:t>
            </a:r>
            <a:r>
              <a:rPr lang="kk-KZ" sz="1200" dirty="0" smtClean="0">
                <a:solidFill>
                  <a:srgbClr val="000000"/>
                </a:solidFill>
                <a:latin typeface="Times New Roman" panose="02020603050405020304" pitchFamily="18" charset="0"/>
                <a:ea typeface="Calibri" panose="020F0502020204030204" pitchFamily="34" charset="0"/>
              </a:rPr>
              <a:t>олтүстік-батысқа </a:t>
            </a:r>
            <a:r>
              <a:rPr lang="kk-KZ" sz="1200" dirty="0">
                <a:solidFill>
                  <a:srgbClr val="000000"/>
                </a:solidFill>
                <a:latin typeface="Times New Roman" panose="02020603050405020304" pitchFamily="18" charset="0"/>
                <a:ea typeface="Calibri" panose="020F0502020204030204" pitchFamily="34" charset="0"/>
              </a:rPr>
              <a:t>ауысады </a:t>
            </a:r>
            <a:r>
              <a:rPr lang="ru-RU" sz="1200" dirty="0" smtClean="0">
                <a:solidFill>
                  <a:prstClr val="black"/>
                </a:solidFill>
                <a:latin typeface="Times New Roman" panose="02020603050405020304" pitchFamily="18" charset="0"/>
                <a:cs typeface="Times New Roman" panose="02020603050405020304" pitchFamily="18" charset="0"/>
              </a:rPr>
              <a:t>9</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8-10 градус,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К</a:t>
            </a:r>
            <a:r>
              <a:rPr lang="kk-KZ" sz="1200" dirty="0">
                <a:solidFill>
                  <a:prstClr val="black"/>
                </a:solidFill>
                <a:latin typeface="Times New Roman" panose="02020603050405020304" pitchFamily="18" charset="0"/>
                <a:cs typeface="Times New Roman" panose="02020603050405020304" pitchFamily="18" charset="0"/>
              </a:rPr>
              <a:t>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kern="1400" dirty="0">
                <a:solidFill>
                  <a:srgbClr val="000000"/>
                </a:solidFill>
                <a:latin typeface="Times New Roman" panose="02020603050405020304" pitchFamily="18" charset="0"/>
                <a:ea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343901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21616</TotalTime>
  <Words>579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4280</cp:revision>
  <cp:lastPrinted>2021-07-01T07:38:07Z</cp:lastPrinted>
  <dcterms:created xsi:type="dcterms:W3CDTF">2018-03-27T06:03:00Z</dcterms:created>
  <dcterms:modified xsi:type="dcterms:W3CDTF">2024-11-10T08:25:24Z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