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57085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10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10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628717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11</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10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11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Бұлтты, жауын-шашын (</a:t>
            </a:r>
            <a:r>
              <a:rPr lang="kk-KZ" sz="1100" dirty="0">
                <a:latin typeface="Times New Roman" panose="02020603050405020304" pitchFamily="18" charset="0"/>
                <a:ea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rPr>
              <a:t>, қар), бұрқасын, көктайғақ. Солтүстік-батыстан жел соғады, күші 9-14, түнде екпіні 15-18 м/с. Ауа температурасы түнде және </a:t>
            </a:r>
            <a:r>
              <a:rPr lang="kk-KZ" sz="1100" kern="1400">
                <a:solidFill>
                  <a:srgbClr val="000000"/>
                </a:solidFill>
                <a:latin typeface="Times New Roman" panose="02020603050405020304" pitchFamily="18" charset="0"/>
                <a:ea typeface="Times New Roman" panose="02020603050405020304" pitchFamily="18" charset="0"/>
              </a:rPr>
              <a:t>күндіз 1-3 </a:t>
            </a:r>
            <a:r>
              <a:rPr lang="kk-KZ" sz="1100" kern="1400" dirty="0">
                <a:solidFill>
                  <a:srgbClr val="000000"/>
                </a:solidFill>
                <a:latin typeface="Times New Roman" panose="02020603050405020304" pitchFamily="18" charset="0"/>
                <a:ea typeface="Times New Roman" panose="02020603050405020304" pitchFamily="18" charset="0"/>
              </a:rPr>
              <a:t>аяз.</a:t>
            </a:r>
          </a:p>
          <a:p>
            <a:pPr algn="ctr"/>
            <a:r>
              <a:rPr lang="ru-RU" sz="1100" b="1" kern="1400" dirty="0">
                <a:latin typeface="Times New Roman" panose="02020603050405020304" pitchFamily="18" charset="0"/>
                <a:cs typeface="Times New Roman" panose="02020603050405020304" pitchFamily="18" charset="0"/>
              </a:rPr>
              <a:t>12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11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12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 </a:t>
            </a:r>
            <a:r>
              <a:rPr lang="kk-KZ" sz="1100" dirty="0">
                <a:latin typeface="Times New Roman" panose="02020603050405020304" pitchFamily="18" charset="0"/>
                <a:ea typeface="Times New Roman" panose="02020603050405020304" pitchFamily="18" charset="0"/>
              </a:rPr>
              <a:t>аздаған</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kk-KZ" sz="1100" kern="1400" dirty="0">
                <a:solidFill>
                  <a:srgbClr val="000000"/>
                </a:solidFill>
                <a:latin typeface="Times New Roman" panose="02020603050405020304" pitchFamily="18" charset="0"/>
                <a:ea typeface="Times New Roman" panose="02020603050405020304" pitchFamily="18" charset="0"/>
              </a:rPr>
              <a:t>9-14</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12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34386</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5611</cp:revision>
  <cp:lastPrinted>2023-01-16T10:13:34Z</cp:lastPrinted>
  <dcterms:created xsi:type="dcterms:W3CDTF">2018-03-27T06:03:00Z</dcterms:created>
  <dcterms:modified xsi:type="dcterms:W3CDTF">2024-11-10T05:58:36Z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