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580" y="6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9990823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11 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10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11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жқжаңбыр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қарға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ұласады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a:t>
            </a:r>
            <a:r>
              <a:rPr lang="ru-RU" sz="1200" dirty="0" err="1" smtClean="0">
                <a:latin typeface="Times New Roman" panose="02020603050405020304" pitchFamily="18" charset="0"/>
                <a:cs typeface="Times New Roman" panose="02020603050405020304" pitchFamily="18" charset="0"/>
              </a:rPr>
              <a:t>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0 градус </a:t>
            </a:r>
            <a:r>
              <a:rPr lang="ru-RU" sz="1200" dirty="0" err="1" smtClean="0">
                <a:latin typeface="Times New Roman" panose="02020603050405020304" pitchFamily="18" charset="0"/>
                <a:cs typeface="Times New Roman" panose="02020603050405020304" pitchFamily="18" charset="0"/>
              </a:rPr>
              <a:t>шамасы</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12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11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12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9469" y="2567575"/>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21424877"/>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21300</TotalTime>
  <Words>512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4163</cp:revision>
  <cp:lastPrinted>2021-07-01T07:38:07Z</cp:lastPrinted>
  <dcterms:created xsi:type="dcterms:W3CDTF">2018-03-27T06:03:00Z</dcterms:created>
  <dcterms:modified xsi:type="dcterms:W3CDTF">2024-11-10T09:15:33Z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