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360" autoAdjust="0"/>
  </p:normalViewPr>
  <p:slideViewPr>
    <p:cSldViewPr>
      <p:cViewPr>
        <p:scale>
          <a:sx n="124" d="100"/>
          <a:sy n="124" d="100"/>
        </p:scale>
        <p:origin x="1950" y="13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170944293"/>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10 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10111170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0,001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0,456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 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11 қарашаға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Көшпелі бұлтты, жауын-шашын. Солтүстік-батыстан </a:t>
            </a:r>
            <a:r>
              <a:rPr lang="kk-KZ" sz="1200" kern="1400" dirty="0" smtClean="0">
                <a:solidFill>
                  <a:srgbClr val="000000"/>
                </a:solidFill>
                <a:latin typeface="Times New Roman"/>
                <a:ea typeface="Times New Roman"/>
              </a:rPr>
              <a:t>сол</a:t>
            </a:r>
            <a:r>
              <a:rPr lang="kk-KZ" sz="1200" kern="1400" dirty="0" smtClean="0">
                <a:solidFill>
                  <a:srgbClr val="000000"/>
                </a:solidFill>
                <a:latin typeface="Times New Roman"/>
                <a:ea typeface="Times New Roman"/>
              </a:rPr>
              <a:t>түстік-шығысқа </a:t>
            </a:r>
            <a:r>
              <a:rPr lang="kk-KZ" sz="1200" kern="1400" dirty="0" smtClean="0">
                <a:solidFill>
                  <a:srgbClr val="000000"/>
                </a:solidFill>
                <a:latin typeface="Times New Roman"/>
                <a:ea typeface="Times New Roman"/>
              </a:rPr>
              <a:t>ауысып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5-10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1-3, </a:t>
            </a:r>
            <a:r>
              <a:rPr lang="kk-KZ" sz="1200" kern="1400" dirty="0" smtClean="0">
                <a:solidFill>
                  <a:srgbClr val="000000"/>
                </a:solidFill>
                <a:latin typeface="Times New Roman"/>
                <a:ea typeface="Times New Roman"/>
              </a:rPr>
              <a:t>күндіз 6-8 </a:t>
            </a:r>
            <a:r>
              <a:rPr lang="kk-KZ" sz="1200" kern="1400" dirty="0">
                <a:solidFill>
                  <a:srgbClr val="000000"/>
                </a:solidFill>
                <a:latin typeface="Times New Roman"/>
                <a:ea typeface="Times New Roman"/>
              </a:rPr>
              <a:t>жылы.	</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11</a:t>
            </a:r>
            <a:r>
              <a:rPr lang="kk-KZ" altLang="ru-RU" sz="1200" b="1" dirty="0" smtClean="0">
                <a:latin typeface="Times New Roman" pitchFamily="18" charset="0"/>
                <a:cs typeface="Times New Roman" pitchFamily="18" charset="0"/>
              </a:rPr>
              <a:t> қараша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Солтүстік-шығыстан </a:t>
            </a:r>
            <a:r>
              <a:rPr lang="kk-KZ" sz="1200" kern="1400" dirty="0" smtClean="0">
                <a:solidFill>
                  <a:srgbClr val="000000"/>
                </a:solidFill>
                <a:latin typeface="Times New Roman"/>
                <a:ea typeface="Times New Roman"/>
              </a:rPr>
              <a:t>жел соғады, күші 5-10 м/с. Ауа температурасы </a:t>
            </a:r>
            <a:r>
              <a:rPr lang="kk-KZ" sz="1200" kern="1400" dirty="0" smtClean="0">
                <a:solidFill>
                  <a:srgbClr val="000000"/>
                </a:solidFill>
                <a:latin typeface="Times New Roman"/>
                <a:ea typeface="Times New Roman"/>
              </a:rPr>
              <a:t>0-2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3271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a:t>
            </a:r>
            <a:r>
              <a:rPr lang="kk-KZ"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24164</TotalTime>
  <Words>545</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4059</cp:revision>
  <cp:lastPrinted>2023-02-06T06:57:51Z</cp:lastPrinted>
  <dcterms:created xsi:type="dcterms:W3CDTF">2018-03-27T06:03:00Z</dcterms:created>
  <dcterms:modified xsi:type="dcterms:W3CDTF">2024-11-10T07:51:40Z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