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80F7C4-97C6-469E-84ED-BCDF57505E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551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AD6AA-04C3-42CA-89EE-C8DEFD989D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712B-51DF-42CF-AFFF-A657FD7F6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2700-D87E-4862-BCB8-CB92E82AC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9EF7-ADC5-4A41-BF22-C066CCA30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6CC0-7A51-4F25-8F4C-5F9BC63BDF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D6B8D-695D-498B-BF6C-7891BCD233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F8DDC-BDC6-4D96-B70B-260989B88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EF84-2CB3-4AEC-A993-6826BDFC03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7D73A-3D84-4719-A433-D2F06B3490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718ED-C117-48B1-B735-AE4C052B2D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44307-C9F5-4D48-9CD1-23E56768C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55E4D23-6060-47A0-BEDB-8B1B20DFED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1-3, днем </a:t>
            </a:r>
            <a:r>
              <a:rPr lang="kk-KZ" dirty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(дождь, снег</a:t>
            </a:r>
            <a:r>
              <a:rPr lang="ru-RU" sz="1100" smtClean="0">
                <a:solidFill>
                  <a:schemeClr val="tx1"/>
                </a:solidFill>
              </a:rPr>
              <a:t>),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0-2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03501"/>
              </p:ext>
            </p:extLst>
          </p:nvPr>
        </p:nvGraphicFramePr>
        <p:xfrm>
          <a:off x="4826000" y="4106863"/>
          <a:ext cx="4957763" cy="2147888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12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22616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5238</cp:revision>
  <cp:lastPrinted>2021-07-01T09:11:30Z</cp:lastPrinted>
  <dcterms:created xsi:type="dcterms:W3CDTF">2018-03-27T06:03:00Z</dcterms:created>
  <dcterms:modified xsi:type="dcterms:W3CDTF">2024-11-11T06:42:40Z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