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580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279917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9844" y="21590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снег, низовая метель. Ветер юго-западный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35684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22327</TotalTime>
  <Words>598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4244</cp:revision>
  <cp:lastPrinted>2021-07-01T03:56:27Z</cp:lastPrinted>
  <dcterms:created xsi:type="dcterms:W3CDTF">2018-03-27T06:03:00Z</dcterms:created>
  <dcterms:modified xsi:type="dcterms:W3CDTF">2024-11-11T08:48:02Z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