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9562120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Ветер юго-западный 9-14 м/с. Температура воздуха ночью 13-15, днем 8-10 мороза.</a:t>
            </a: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012146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23460</TotalTime>
  <Words>649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4351</cp:revision>
  <cp:lastPrinted>2021-07-01T03:56:27Z</cp:lastPrinted>
  <dcterms:created xsi:type="dcterms:W3CDTF">2018-03-27T06:03:00Z</dcterms:created>
  <dcterms:modified xsi:type="dcterms:W3CDTF">2024-11-11T08:50:54Z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