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7970" autoAdjust="0"/>
    <p:restoredTop sz="94660"/>
  </p:normalViewPr>
  <p:slideViewPr>
    <p:cSldViewPr showGuides="1">
      <p:cViewPr>
        <p:scale>
          <a:sx n="123" d="100"/>
          <a:sy n="123" d="100"/>
        </p:scale>
        <p:origin x="-1860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82091290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316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364003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Ночью и утром туман.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северо-восточный 5-10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-9,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0-2 мороза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осадков, туман.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5-10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3-5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27968</TotalTime>
  <Words>602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5110</cp:revision>
  <cp:lastPrinted>2021-07-01T03:56:27Z</cp:lastPrinted>
  <dcterms:created xsi:type="dcterms:W3CDTF">2018-03-27T06:03:00Z</dcterms:created>
  <dcterms:modified xsi:type="dcterms:W3CDTF">2024-11-11T06:55:59Z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