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167248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12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небольшой снег.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западный 9-14 м/с. Температура воздуха ночью 9-11, днем 6-8 мороза.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13 ноября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небольшой снег. 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западный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9-11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491218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ноября, ночью 13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36939</TotalTime>
  <Words>651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5838</cp:revision>
  <cp:lastPrinted>2021-11-30T05:55:24Z</cp:lastPrinted>
  <dcterms:created xsi:type="dcterms:W3CDTF">2018-03-27T06:03:00Z</dcterms:created>
  <dcterms:modified xsi:type="dcterms:W3CDTF">2024-11-11T06:47:35Z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