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37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утром и днем осадки (дождь, снег).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5-10, порывы 14 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2-4, днем 3-5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Облачно,, осадки (дождь, снег).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5-10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 мороза-1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3427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19849</TotalTime>
  <Words>540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4513</cp:revision>
  <cp:lastPrinted>2021-07-01T03:56:27Z</cp:lastPrinted>
  <dcterms:created xsi:type="dcterms:W3CDTF">2018-03-27T06:03:00Z</dcterms:created>
  <dcterms:modified xsi:type="dcterms:W3CDTF">2024-11-11T07:59:09Z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