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80526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008184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және таңертең жауын-шашын (жаңбыр, қар),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шығ</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51662898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14900</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3323</cp:revision>
  <cp:lastPrinted>2021-07-01T07:38:07Z</cp:lastPrinted>
  <dcterms:created xsi:type="dcterms:W3CDTF">2018-03-27T06:03:00Z</dcterms:created>
  <dcterms:modified xsi:type="dcterms:W3CDTF">2024-11-11T07:55:16Z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