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2580"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26373391"/>
              </p:ext>
            </p:extLst>
          </p:nvPr>
        </p:nvGraphicFramePr>
        <p:xfrm>
          <a:off x="307975" y="2515344"/>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13-15,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8-10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14-16 градус </a:t>
            </a:r>
            <a:r>
              <a:rPr lang="ru-RU" sz="1200" dirty="0" err="1">
                <a:latin typeface="Times New Roman" panose="02020603050405020304" pitchFamily="18" charset="0"/>
                <a:cs typeface="Times New Roman" panose="02020603050405020304" pitchFamily="18" charset="0"/>
              </a:rPr>
              <a:t>аяз</a:t>
            </a:r>
            <a:r>
              <a:rPr lang="ru-RU" sz="1200">
                <a:latin typeface="Times New Roman" panose="02020603050405020304" pitchFamily="18" charset="0"/>
                <a:cs typeface="Times New Roman" panose="02020603050405020304" pitchFamily="18" charset="0"/>
              </a:rPr>
              <a:t>.</a:t>
            </a:r>
            <a:endParaRPr lang="ru-RU" sz="1200" b="1">
              <a:latin typeface="Times New Roman" panose="02020603050405020304" pitchFamily="18" charset="0"/>
              <a:cs typeface="Times New Roman" panose="02020603050405020304" pitchFamily="18" charset="0"/>
            </a:endParaRPr>
          </a:p>
          <a:p>
            <a:pPr indent="182563" algn="ct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44688265"/>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367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20847</TotalTime>
  <Words>572</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4254</cp:revision>
  <cp:lastPrinted>2021-07-01T03:56:27Z</cp:lastPrinted>
  <dcterms:created xsi:type="dcterms:W3CDTF">2018-03-27T06:03:00Z</dcterms:created>
  <dcterms:modified xsi:type="dcterms:W3CDTF">2024-11-11T08:50:31Z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