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2822066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09469" y="2567575"/>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54638185"/>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smtClean="0">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smtClean="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21406</TotalTime>
  <Words>502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4166</cp:revision>
  <cp:lastPrinted>2021-07-01T07:38:07Z</cp:lastPrinted>
  <dcterms:created xsi:type="dcterms:W3CDTF">2018-03-27T06:03:00Z</dcterms:created>
  <dcterms:modified xsi:type="dcterms:W3CDTF">2024-11-11T08:53:54Z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