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964" autoAdjust="0"/>
  </p:normalViewPr>
  <p:slideViewPr>
    <p:cSldViewPr showGuides="1">
      <p:cViewPr>
        <p:scale>
          <a:sx n="125" d="100"/>
          <a:sy n="125" d="100"/>
        </p:scale>
        <p:origin x="2826"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4565129"/>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градус 1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0-3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90347793"/>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smtClean="0">
                <a:latin typeface="Times New Roman" panose="02020603050405020304" pitchFamily="18" charset="0"/>
                <a:cs typeface="Times New Roman" panose="02020603050405020304" pitchFamily="18" charset="0"/>
              </a:rPr>
              <a:t>Дайындаған:Рахметова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22221</TotalTime>
  <Words>551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4240</cp:revision>
  <cp:lastPrinted>2021-07-01T07:38:07Z</cp:lastPrinted>
  <dcterms:created xsi:type="dcterms:W3CDTF">2018-03-27T06:03:00Z</dcterms:created>
  <dcterms:modified xsi:type="dcterms:W3CDTF">2024-11-11T08:48:00Z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