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290660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С</a:t>
            </a:r>
            <a:r>
              <a:rPr lang="kk-KZ" sz="1200" dirty="0" smtClean="0">
                <a:solidFill>
                  <a:srgbClr val="000000"/>
                </a:solidFill>
                <a:latin typeface="Times New Roman" panose="02020603050405020304" pitchFamily="18" charset="0"/>
                <a:ea typeface="Calibri" panose="020F0502020204030204" pitchFamily="34" charset="0"/>
              </a:rPr>
              <a:t>олтүстік-батыстан, батыстан </a:t>
            </a:r>
            <a:r>
              <a:rPr lang="kk-KZ" sz="1200" dirty="0" smtClean="0">
                <a:solidFill>
                  <a:srgbClr val="000000"/>
                </a:solidFill>
                <a:latin typeface="Times New Roman" panose="02020603050405020304" pitchFamily="18" charset="0"/>
                <a:ea typeface="Calibri" panose="020F0502020204030204" pitchFamily="34" charset="0"/>
              </a:rPr>
              <a:t>жел </a:t>
            </a:r>
            <a:r>
              <a:rPr lang="kk-KZ" sz="1200" dirty="0" smtClean="0">
                <a:solidFill>
                  <a:srgbClr val="000000"/>
                </a:solidFill>
                <a:latin typeface="Times New Roman" panose="02020603050405020304" pitchFamily="18" charset="0"/>
                <a:ea typeface="Calibri" panose="020F0502020204030204" pitchFamily="34" charset="0"/>
              </a:rPr>
              <a:t>соғады, күші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11-13, күндіз 6-8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12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1400" smtClean="0">
                <a:solidFill>
                  <a:srgbClr val="000000"/>
                </a:solidFill>
                <a:latin typeface="Times New Roman" panose="02020603050405020304" pitchFamily="18" charset="0"/>
                <a:ea typeface="Times New Roman" panose="02020603050405020304" pitchFamily="18" charset="0"/>
              </a:rPr>
              <a:t>Солтүстік-батыстан, батыстан</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24479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21620</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4283</cp:revision>
  <cp:lastPrinted>2021-07-01T07:38:07Z</cp:lastPrinted>
  <dcterms:created xsi:type="dcterms:W3CDTF">2018-03-27T06:03:00Z</dcterms:created>
  <dcterms:modified xsi:type="dcterms:W3CDTF">2024-11-11T07:29:34Z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