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884703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12 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11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12</a:t>
            </a:r>
            <a:r>
              <a:rPr lang="kk-KZ" altLang="ru-RU" sz="1200" b="1" dirty="0" smtClean="0">
                <a:solidFill>
                  <a:srgbClr val="000000"/>
                </a:solidFill>
                <a:latin typeface="Times New Roman" pitchFamily="18" charset="0"/>
                <a:cs typeface="Times New Roman" pitchFamily="18" charset="0"/>
              </a:rPr>
              <a:t> 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1-3 градус суық болады.</a:t>
            </a:r>
          </a:p>
          <a:p>
            <a:pPr algn="ctr"/>
            <a:r>
              <a:rPr lang="kk-KZ" altLang="ru-RU" sz="1200" b="1" dirty="0" smtClean="0">
                <a:solidFill>
                  <a:srgbClr val="000000"/>
                </a:solidFill>
                <a:latin typeface="Times New Roman" pitchFamily="18" charset="0"/>
                <a:cs typeface="Times New Roman" pitchFamily="18" charset="0"/>
              </a:rPr>
              <a:t>13 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13</a:t>
            </a:r>
            <a:r>
              <a:rPr lang="kk-KZ" sz="1200" b="1" dirty="0" smtClean="0">
                <a:solidFill>
                  <a:srgbClr val="000000"/>
                </a:solidFill>
                <a:latin typeface="Times New Roman" pitchFamily="18" charset="0"/>
                <a:cs typeface="Times New Roman" pitchFamily="18" charset="0"/>
              </a:rPr>
              <a:t>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 батыстан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6-8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9275932"/>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5779" y="231084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12 қарашада, 13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қөтеріңкі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a:solidFill>
                  <a:srgbClr val="000000"/>
                </a:solidFill>
                <a:latin typeface="Times New Roman" panose="02020603050405020304" pitchFamily="18" charset="0"/>
                <a:cs typeface="Times New Roman" panose="02020603050405020304" pitchFamily="18" charset="0"/>
              </a:rPr>
              <a:t>Сұлтанова Н.А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19717</TotalTime>
  <Words>514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4986</cp:revision>
  <cp:lastPrinted>2021-07-01T07:38:07Z</cp:lastPrinted>
  <dcterms:created xsi:type="dcterms:W3CDTF">2018-03-27T06:03:00Z</dcterms:created>
  <dcterms:modified xsi:type="dcterms:W3CDTF">2024-11-11T09:43:19Z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