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316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ru-RU" altLang="zh-CN" sz="1200" b="1" i="1" baseline="0" dirty="0">
                          <a:solidFill>
                            <a:schemeClr val="tx2">
                              <a:lumMod val="75000"/>
                            </a:schemeClr>
                          </a:solidFill>
                          <a:latin typeface="Times New Roman" pitchFamily="18" charset="0"/>
                          <a:cs typeface="Times New Roman" pitchFamily="18" charset="0"/>
                        </a:rPr>
                        <a:t>11</a:t>
                      </a:r>
                      <a:r>
                        <a:rPr lang="kk-KZ" altLang="ru-RU" sz="1200" b="1" i="1" dirty="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4990962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608512" cy="1631216"/>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12</a:t>
            </a:r>
            <a:r>
              <a:rPr lang="kk-KZ" altLang="ru-RU" sz="1100" b="1" dirty="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11</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12</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ru-RU" sz="1100" dirty="0" err="1">
                <a:latin typeface="Times New Roman" pitchFamily="18" charset="0"/>
                <a:cs typeface="Times New Roman" pitchFamily="18" charset="0"/>
              </a:rPr>
              <a:t>Көшпелі </a:t>
            </a:r>
            <a:r>
              <a:rPr lang="ru-RU" sz="1100" dirty="0">
                <a:latin typeface="Times New Roman" pitchFamily="18" charset="0"/>
                <a:cs typeface="Times New Roman" pitchFamily="18" charset="0"/>
              </a:rPr>
              <a:t>б</a:t>
            </a:r>
            <a:r>
              <a:rPr lang="kk-KZ" sz="1100" dirty="0">
                <a:latin typeface="Times New Roman" pitchFamily="18" charset="0"/>
                <a:cs typeface="Times New Roman" pitchFamily="18" charset="0"/>
              </a:rPr>
              <a:t>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Б</a:t>
            </a:r>
            <a:r>
              <a:rPr lang="kk-KZ" sz="1100" dirty="0"/>
              <a:t>атыстан </a:t>
            </a:r>
            <a:r>
              <a:rPr lang="kk-KZ" sz="1100" dirty="0">
                <a:latin typeface="Times New Roman" pitchFamily="18" charset="0"/>
                <a:cs typeface="Times New Roman" pitchFamily="18" charset="0"/>
              </a:rPr>
              <a:t>жел соғады, күші 9-14, </a:t>
            </a:r>
            <a:r>
              <a:rPr lang="kk-KZ" sz="1100" dirty="0" smtClean="0">
                <a:latin typeface="Times New Roman" pitchFamily="18" charset="0"/>
                <a:cs typeface="Times New Roman" pitchFamily="18" charset="0"/>
              </a:rPr>
              <a:t>екпіні </a:t>
            </a:r>
            <a:r>
              <a:rPr lang="kk-KZ" sz="1100" dirty="0">
                <a:latin typeface="Times New Roman" pitchFamily="18" charset="0"/>
                <a:cs typeface="Times New Roman" pitchFamily="18" charset="0"/>
              </a:rPr>
              <a:t>15-20 м/с. Ауа температурасы түнде 12-14, күндіз 6-8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13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a:t>
            </a:r>
            <a:r>
              <a:rPr lang="kk-KZ" sz="1100" dirty="0" smtClean="0">
                <a:latin typeface="Times New Roman" pitchFamily="18" charset="0"/>
                <a:cs typeface="Times New Roman" pitchFamily="18" charset="0"/>
              </a:rPr>
              <a:t>бұрқасын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a:t>
            </a:r>
            <a:r>
              <a:rPr lang="kk-KZ" sz="1100" dirty="0"/>
              <a:t>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10-12 г</a:t>
            </a:r>
            <a:r>
              <a:rPr lang="kk-KZ" sz="1200" dirty="0">
                <a:latin typeface="Times New Roman" pitchFamily="18" charset="0"/>
                <a:cs typeface="Times New Roman" pitchFamily="18" charset="0"/>
              </a:rPr>
              <a:t>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12</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a:solidFill>
                  <a:srgbClr val="000000"/>
                </a:solidFill>
                <a:latin typeface="Times New Roman" pitchFamily="18" charset="0"/>
                <a:cs typeface="Times New Roman" pitchFamily="18" charset="0"/>
              </a:rPr>
              <a:t>13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15642</TotalTime>
  <Words>555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5460</cp:revision>
  <cp:lastPrinted>2021-07-01T03:56:27Z</cp:lastPrinted>
  <dcterms:created xsi:type="dcterms:W3CDTF">2018-03-27T06:03:00Z</dcterms:created>
  <dcterms:modified xsi:type="dcterms:W3CDTF">2024-11-11T08:13:12Z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