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9743941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ноябрь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оябрь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221428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ноября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ноября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(преимущественно дождь), туман. Ветер северо-западный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ноября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ноября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ноября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13910</TotalTime>
  <Words>625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3317</cp:revision>
  <cp:lastPrinted>2021-07-01T03:56:27Z</cp:lastPrinted>
  <dcterms:created xsi:type="dcterms:W3CDTF">2018-03-27T06:03:00Z</dcterms:created>
  <dcterms:modified xsi:type="dcterms:W3CDTF">2024-11-12T08:37:02Z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