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121608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западный 5-10 м/с. Температура воздуха ночью 5-7, днем 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28379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2611" y="232021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38451</TotalTime>
  <Words>586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5137</cp:revision>
  <cp:lastPrinted>2021-02-03T11:37:00Z</cp:lastPrinted>
  <dcterms:created xsi:type="dcterms:W3CDTF">2018-03-27T06:03:00Z</dcterms:created>
  <dcterms:modified xsi:type="dcterms:W3CDTF">2024-11-12T09:35:08Z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