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901268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13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снег.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9-14 м/с. Температура воздуха ночью 13-15, </a:t>
            </a:r>
            <a:r>
              <a:rPr lang="kk-KZ" sz="1100">
                <a:latin typeface="Times New Roman" panose="02020603050405020304" pitchFamily="18" charset="0"/>
                <a:ea typeface="Times New Roman" panose="02020603050405020304" pitchFamily="18" charset="0"/>
              </a:rPr>
              <a:t>днем 7-9 </a:t>
            </a:r>
            <a:r>
              <a:rPr lang="kk-KZ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14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ночью снег. 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1552962"/>
              </p:ext>
            </p:extLst>
          </p:nvPr>
        </p:nvGraphicFramePr>
        <p:xfrm>
          <a:off x="5134650" y="3763600"/>
          <a:ext cx="4528802" cy="2473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ноября, ночью 14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36945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5844</cp:revision>
  <cp:lastPrinted>2021-11-30T05:55:24Z</cp:lastPrinted>
  <dcterms:created xsi:type="dcterms:W3CDTF">2018-03-27T06:03:00Z</dcterms:created>
  <dcterms:modified xsi:type="dcterms:W3CDTF">2024-11-12T07:12:06Z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