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04072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13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снег, низовая метель. Ветер 9-14 м/с. Температура воздуха ночью 13-15,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14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17576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20817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3384</cp:revision>
  <cp:lastPrinted>2021-07-01T03:56:27Z</cp:lastPrinted>
  <dcterms:created xsi:type="dcterms:W3CDTF">2018-03-27T06:03:00Z</dcterms:created>
  <dcterms:modified xsi:type="dcterms:W3CDTF">2024-11-12T06:31:01Z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