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5154698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юго-западный 9-14 м/с. Температура воздуха ночью 14-16, днем 7-9 мороза.</a:t>
            </a: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метель. Ветер юго-западный 9-14, порывы 15-20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722774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20867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4243</cp:revision>
  <cp:lastPrinted>2021-07-01T03:56:27Z</cp:lastPrinted>
  <dcterms:created xsi:type="dcterms:W3CDTF">2018-03-27T06:03:00Z</dcterms:created>
  <dcterms:modified xsi:type="dcterms:W3CDTF">2024-11-12T08:32:58Z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