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860876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320544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Кей уақытта</a:t>
            </a:r>
            <a:r>
              <a:rPr lang="kk-KZ" sz="1200" dirty="0" smtClean="0">
                <a:solidFill>
                  <a:srgbClr val="000000"/>
                </a:solidFill>
                <a:latin typeface="Times New Roman" panose="02020603050405020304" pitchFamily="18" charset="0"/>
                <a:cs typeface="Times New Roman" panose="02020603050405020304" pitchFamily="18" charset="0"/>
                <a:sym typeface="+mn-ea"/>
              </a:rPr>
              <a:t> тұман, түнде жолдарда көктайғақ.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a:t>
            </a:r>
            <a:r>
              <a:rPr lang="ru-RU" sz="1200" dirty="0" err="1" smtClean="0">
                <a:solidFill>
                  <a:srgbClr val="000000"/>
                </a:solidFill>
                <a:latin typeface="Times New Roman" panose="02020603050405020304" pitchFamily="18" charset="0"/>
                <a:cs typeface="Times New Roman" panose="02020603050405020304" pitchFamily="18" charset="0"/>
                <a:sym typeface="+mn-ea"/>
              </a:rPr>
              <a:t>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4-6</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a:t>
            </a:r>
            <a:r>
              <a:rPr lang="ru-RU" sz="1200" dirty="0" smtClean="0">
                <a:solidFill>
                  <a:srgbClr val="000000"/>
                </a:solidFill>
                <a:latin typeface="Times New Roman" panose="02020603050405020304" pitchFamily="18" charset="0"/>
                <a:cs typeface="Times New Roman" panose="02020603050405020304" pitchFamily="18" charset="0"/>
                <a:sym typeface="+mn-ea"/>
              </a:rPr>
              <a:t>-2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a:t>
            </a:r>
            <a:r>
              <a:rPr lang="ru-RU" sz="1200" dirty="0" smtClean="0">
                <a:solidFill>
                  <a:srgbClr val="000000"/>
                </a:solidFill>
                <a:latin typeface="Times New Roman" panose="02020603050405020304" pitchFamily="18" charset="0"/>
                <a:cs typeface="Times New Roman" panose="02020603050405020304" pitchFamily="18" charset="0"/>
                <a:sym typeface="+mn-ea"/>
              </a:rPr>
              <a:t>-5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422202939"/>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14905</TotalTime>
  <Words>560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3324</cp:revision>
  <cp:lastPrinted>2021-07-01T07:38:07Z</cp:lastPrinted>
  <dcterms:created xsi:type="dcterms:W3CDTF">2018-03-27T06:03:00Z</dcterms:created>
  <dcterms:modified xsi:type="dcterms:W3CDTF">2024-11-12T07:34:07Z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