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102468"/>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12 </a:t>
                      </a:r>
                      <a:r>
                        <a:rPr lang="ru-RU" altLang="zh-CN" sz="1200" b="1" i="1" baseline="0" dirty="0">
                          <a:solidFill>
                            <a:srgbClr val="002060"/>
                          </a:solidFill>
                          <a:latin typeface="Times New Roman" panose="02020603050405020304" pitchFamily="18" charset="0"/>
                          <a:cs typeface="Times New Roman" panose="02020603050405020304" pitchFamily="18" charset="0"/>
                        </a:rPr>
                        <a:t>қараша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12 </a:t>
            </a:r>
            <a:r>
              <a:rPr lang="kk-KZ" sz="1100" b="1" dirty="0">
                <a:latin typeface="Times New Roman" panose="02020603050405020304" pitchFamily="18" charset="0"/>
                <a:cs typeface="Times New Roman" panose="02020603050405020304" pitchFamily="18" charset="0"/>
              </a:rPr>
              <a:t>қараша</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6479625"/>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1417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13</a:t>
            </a:r>
            <a:r>
              <a:rPr lang="ru-RU" sz="1100" b="1" kern="1400" dirty="0">
                <a:latin typeface="Times New Roman" panose="02020603050405020304" pitchFamily="18" charset="0"/>
                <a:cs typeface="Times New Roman" panose="02020603050405020304" pitchFamily="18" charset="0"/>
              </a:rPr>
              <a:t>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12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13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күндіз</a:t>
            </a:r>
            <a:r>
              <a:rPr lang="ru-RU"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қар</a:t>
            </a:r>
            <a:r>
              <a:rPr lang="kk-KZ" sz="1100" dirty="0">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 О</a:t>
            </a:r>
            <a:r>
              <a:rPr lang="kk-KZ" sz="1100" dirty="0"/>
              <a:t>ңтүстік-б</a:t>
            </a:r>
            <a:r>
              <a:rPr lang="kk-KZ" sz="1100" kern="1400" dirty="0">
                <a:solidFill>
                  <a:srgbClr val="000000"/>
                </a:solidFill>
                <a:latin typeface="Times New Roman" panose="02020603050405020304" pitchFamily="18" charset="0"/>
                <a:ea typeface="Times New Roman" panose="02020603050405020304" pitchFamily="18" charset="0"/>
              </a:rPr>
              <a:t>атыстан жел соғады, күші 9-14 м/с. Ауа температурасы түнде 13-15, </a:t>
            </a:r>
            <a:r>
              <a:rPr lang="kk-KZ" sz="1100" kern="1400">
                <a:solidFill>
                  <a:srgbClr val="000000"/>
                </a:solidFill>
                <a:latin typeface="Times New Roman" panose="02020603050405020304" pitchFamily="18" charset="0"/>
                <a:ea typeface="Times New Roman" panose="02020603050405020304" pitchFamily="18" charset="0"/>
              </a:rPr>
              <a:t>күндіз 7-9 </a:t>
            </a:r>
            <a:r>
              <a:rPr lang="kk-KZ" sz="1100" kern="1400" dirty="0">
                <a:solidFill>
                  <a:srgbClr val="000000"/>
                </a:solidFill>
                <a:latin typeface="Times New Roman" panose="02020603050405020304" pitchFamily="18" charset="0"/>
                <a:ea typeface="Times New Roman" panose="02020603050405020304" pitchFamily="18" charset="0"/>
              </a:rPr>
              <a:t>аяз.</a:t>
            </a:r>
          </a:p>
          <a:p>
            <a:pPr algn="ctr"/>
            <a:r>
              <a:rPr lang="ru-RU" sz="1100" b="1" kern="1400" dirty="0">
                <a:latin typeface="Times New Roman" panose="02020603050405020304" pitchFamily="18" charset="0"/>
                <a:cs typeface="Times New Roman" panose="02020603050405020304" pitchFamily="18" charset="0"/>
              </a:rPr>
              <a:t>14 қарашаға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13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14 </a:t>
            </a:r>
            <a:r>
              <a:rPr lang="ru-RU" sz="1100" b="1" kern="1400" dirty="0">
                <a:solidFill>
                  <a:prstClr val="black"/>
                </a:solidFill>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rPr>
              <a:t>        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kern="1400" dirty="0">
                <a:solidFill>
                  <a:srgbClr val="000000"/>
                </a:solidFill>
                <a:latin typeface="Times New Roman" panose="02020603050405020304" pitchFamily="18" charset="0"/>
                <a:ea typeface="Times New Roman" panose="02020603050405020304" pitchFamily="18" charset="0"/>
              </a:rPr>
              <a:t>түнде</a:t>
            </a:r>
            <a:r>
              <a:rPr lang="ru-RU"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қар</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атыстан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a:t>
            </a:r>
            <a:r>
              <a:rPr lang="kk-KZ" sz="1100" kern="1400" dirty="0">
                <a:solidFill>
                  <a:srgbClr val="000000"/>
                </a:solidFill>
                <a:latin typeface="Times New Roman" panose="02020603050405020304" pitchFamily="18" charset="0"/>
                <a:ea typeface="Times New Roman" panose="02020603050405020304" pitchFamily="18" charset="0"/>
              </a:rPr>
              <a:t>9-14</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10-12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13 </a:t>
            </a:r>
            <a:r>
              <a:rPr lang="ru-RU" sz="1100" dirty="0">
                <a:solidFill>
                  <a:prstClr val="black"/>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түнде 14 </a:t>
            </a:r>
            <a:r>
              <a:rPr lang="ru-RU" sz="1100" dirty="0">
                <a:solidFill>
                  <a:prstClr val="black"/>
                </a:solidFill>
                <a:latin typeface="Times New Roman" panose="02020603050405020304" pitchFamily="18" charset="0"/>
                <a:cs typeface="Times New Roman" panose="02020603050405020304" pitchFamily="18" charset="0"/>
              </a:rPr>
              <a:t>қарашада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Седелева Н.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7490869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75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34395</TotalTime>
  <Words>602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5618</cp:revision>
  <cp:lastPrinted>2023-01-16T10:13:34Z</cp:lastPrinted>
  <dcterms:created xsi:type="dcterms:W3CDTF">2018-03-27T06:03:00Z</dcterms:created>
  <dcterms:modified xsi:type="dcterms:W3CDTF">2024-11-12T07:12:29Z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