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8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852034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14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9469" y="2567575"/>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3836556"/>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21408</TotalTime>
  <Words>507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4169</cp:revision>
  <cp:lastPrinted>2021-07-01T07:38:07Z</cp:lastPrinted>
  <dcterms:created xsi:type="dcterms:W3CDTF">2018-03-27T06:03:00Z</dcterms:created>
  <dcterms:modified xsi:type="dcterms:W3CDTF">2024-11-12T08:39:35Z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