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85910511"/>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жауын-шашын (көбінесе жаңбыр), тұман  болады.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14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r>
              <a:rPr lang="ru-RU" sz="1200" b="1" i="1" dirty="0" smtClean="0">
                <a:latin typeface="Times New Roman" panose="02020603050405020304" pitchFamily="18" charset="0"/>
                <a:cs typeface="Times New Roman" panose="02020603050405020304" pitchFamily="18" charset="0"/>
              </a:rPr>
              <a:t>.</a:t>
            </a:r>
            <a:endParaRPr lang="ru-RU" sz="1200" b="1"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13876</TotalTime>
  <Words>589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3431</cp:revision>
  <cp:lastPrinted>2021-07-01T03:56:27Z</cp:lastPrinted>
  <dcterms:created xsi:type="dcterms:W3CDTF">2018-03-27T06:03:00Z</dcterms:created>
  <dcterms:modified xsi:type="dcterms:W3CDTF">2024-11-12T08:38:49Z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