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13433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олтүстік-батыстан соғатын жел оңтүстік-шығысқа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күндіз 7-9° аяз.</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7689196"/>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1,475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25122" y="22015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23338</TotalTime>
  <Words>635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4299</cp:revision>
  <cp:lastPrinted>2021-07-01T03:56:27Z</cp:lastPrinted>
  <dcterms:created xsi:type="dcterms:W3CDTF">2018-03-27T06:03:00Z</dcterms:created>
  <dcterms:modified xsi:type="dcterms:W3CDTF">2024-11-12T07:43:10Z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