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4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69733764"/>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№317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774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12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С</a:t>
            </a:r>
            <a:r>
              <a:rPr lang="kk-KZ" sz="1200" dirty="0" smtClean="0">
                <a:solidFill>
                  <a:prstClr val="black"/>
                </a:solidFill>
                <a:latin typeface="Times New Roman" pitchFamily="18" charset="0"/>
                <a:cs typeface="Times New Roman" pitchFamily="18" charset="0"/>
              </a:rPr>
              <a:t>олтүстк-батыстан соғатын жел оңтүстік-шығысқа ауысады,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21-23°, күндіз 10-12° </a:t>
            </a:r>
            <a:r>
              <a:rPr lang="kk-KZ" sz="1200" dirty="0" smtClean="0">
                <a:solidFill>
                  <a:prstClr val="black"/>
                </a:solidFill>
                <a:latin typeface="Times New Roman" pitchFamily="18" charset="0"/>
                <a:cs typeface="Times New Roman" pitchFamily="18" charset="0"/>
              </a:rPr>
              <a:t>аяз</a:t>
            </a:r>
            <a:r>
              <a:rPr lang="kk-KZ" sz="1200" dirty="0" smtClean="0">
                <a:solidFill>
                  <a:prstClr val="black"/>
                </a:solidFill>
                <a:latin typeface="Times New Roman" pitchFamily="18" charset="0"/>
                <a:cs typeface="Times New Roman" pitchFamily="18" charset="0"/>
              </a:rPr>
              <a:t>.</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о</a:t>
            </a:r>
            <a:r>
              <a:rPr lang="ru-RU" sz="1200" dirty="0">
                <a:solidFill>
                  <a:prstClr val="black"/>
                </a:solidFill>
                <a:latin typeface="Times New Roman" pitchFamily="18" charset="0"/>
                <a:cs typeface="Times New Roman" pitchFamily="18" charset="0"/>
              </a:rPr>
              <a:t>ң</a:t>
            </a:r>
            <a:r>
              <a:rPr lang="kk-KZ" sz="1200" dirty="0" smtClean="0">
                <a:solidFill>
                  <a:prstClr val="black"/>
                </a:solidFill>
                <a:latin typeface="Times New Roman" pitchFamily="18" charset="0"/>
                <a:cs typeface="Times New Roman" pitchFamily="18" charset="0"/>
              </a:rPr>
              <a:t>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13-15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4" y="231144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3994" y="330445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90735923"/>
              </p:ext>
            </p:extLst>
          </p:nvPr>
        </p:nvGraphicFramePr>
        <p:xfrm>
          <a:off x="5018548" y="4144634"/>
          <a:ext cx="4691064" cy="21494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749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 /</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19962</TotalTime>
  <Words>562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4010</cp:revision>
  <cp:lastPrinted>2021-07-01T03:56:27Z</cp:lastPrinted>
  <dcterms:created xsi:type="dcterms:W3CDTF">2018-03-27T06:03:00Z</dcterms:created>
  <dcterms:modified xsi:type="dcterms:W3CDTF">2024-11-12T07:57:15Z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