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6585208"/>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a:latin typeface="Times New Roman" panose="02020603050405020304" pitchFamily="18" charset="0"/>
              <a:cs typeface="Times New Roman" panose="02020603050405020304" pitchFamily="18" charset="0"/>
            </a:endParaRP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7099494"/>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20848</TotalTime>
  <Words>570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4258</cp:revision>
  <cp:lastPrinted>2021-07-01T03:56:27Z</cp:lastPrinted>
  <dcterms:created xsi:type="dcterms:W3CDTF">2018-03-27T06:03:00Z</dcterms:created>
  <dcterms:modified xsi:type="dcterms:W3CDTF">2024-11-12T08:35:40Z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