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085502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43349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7-12 м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004308"/>
              </p:ext>
            </p:extLst>
          </p:nvPr>
        </p:nvGraphicFramePr>
        <p:xfrm>
          <a:off x="5000761" y="386104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2381" y="2217753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25754</TotalTime>
  <Words>683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4382</cp:revision>
  <cp:lastPrinted>2021-10-18T15:52:53Z</cp:lastPrinted>
  <dcterms:created xsi:type="dcterms:W3CDTF">2018-03-27T06:03:00Z</dcterms:created>
  <dcterms:modified xsi:type="dcterms:W3CDTF">2024-11-13T06:48:24Z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