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408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85975093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13 ноября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ноября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16-18°,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 мороза.</a:t>
            </a:r>
          </a:p>
          <a:p>
            <a:pPr lvl="0" indent="177800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ноября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жный 5-10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43045" y="333828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78399" y="2384130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2512752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0,037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 А.С.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20717</TotalTime>
  <Words>589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Воздух-6</cp:lastModifiedBy>
  <cp:revision>4037</cp:revision>
  <cp:lastPrinted>2021-10-14T11:15:53Z</cp:lastPrinted>
  <dcterms:created xsi:type="dcterms:W3CDTF">2018-03-27T06:03:00Z</dcterms:created>
  <dcterms:modified xsi:type="dcterms:W3CDTF">2024-11-13T06:53:34Z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