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476294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снег.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9-14 м/с. Температура воздуха ночью 9-11, днем 6-8 мороза.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15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небольшой снег.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2-4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149529"/>
              </p:ext>
            </p:extLst>
          </p:nvPr>
        </p:nvGraphicFramePr>
        <p:xfrm>
          <a:off x="5134650" y="3763600"/>
          <a:ext cx="4528802" cy="2473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ноября, ночью 15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37090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5848</cp:revision>
  <cp:lastPrinted>2021-11-30T05:55:24Z</cp:lastPrinted>
  <dcterms:created xsi:type="dcterms:W3CDTF">2018-03-27T06:03:00Z</dcterms:created>
  <dcterms:modified xsi:type="dcterms:W3CDTF">2024-11-13T07:21:10Z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