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764664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47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14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kumimoji="0" lang="ru-RU" alt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Переменная облачность, временами снег, низовая метель. Ветер юго-западный, западный 9-14, днем порывы 15-18 м/с. Температура воздуха ночью 12-14, днем 2-4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15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снег, поземок. Ветер юго-западный 9-14, порывы 15-20 м/с. Температура воздуха 4-6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165000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407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/Тойшыманова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20817</TotalTime>
  <Words>620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3388</cp:revision>
  <cp:lastPrinted>2021-07-01T03:56:27Z</cp:lastPrinted>
  <dcterms:created xsi:type="dcterms:W3CDTF">2018-03-27T06:03:00Z</dcterms:created>
  <dcterms:modified xsi:type="dcterms:W3CDTF">2024-11-13T08:18:38Z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