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772879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4712962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мороза,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3-5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495335710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Жокелова</a:t>
                        </a:r>
                        <a:r>
                          <a:rPr lang="ru-RU" altLang="x-none" sz="800" b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А.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14244</TotalTime>
  <Words>585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3230</cp:revision>
  <cp:lastPrinted>2021-07-01T03:56:27Z</cp:lastPrinted>
  <dcterms:created xsi:type="dcterms:W3CDTF">2018-03-27T06:03:00Z</dcterms:created>
  <dcterms:modified xsi:type="dcterms:W3CDTF">2024-11-13T08:27:57Z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