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94765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Ветер юго-западный 9-14, днем порывы 15-20 м/с. Температура воздуха ночью 9-11,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34542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23475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4360</cp:revision>
  <cp:lastPrinted>2021-07-01T03:56:27Z</cp:lastPrinted>
  <dcterms:created xsi:type="dcterms:W3CDTF">2018-03-27T06:03:00Z</dcterms:created>
  <dcterms:modified xsi:type="dcterms:W3CDTF">2024-11-13T08:14:25Z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