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3870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таңертең және күндіз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соғады, күші 7-12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9-11°, күндіз 5-7° аяз.</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20942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25122" y="22015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23364</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4302</cp:revision>
  <cp:lastPrinted>2021-07-01T03:56:27Z</cp:lastPrinted>
  <dcterms:created xsi:type="dcterms:W3CDTF">2018-03-27T06:03:00Z</dcterms:created>
  <dcterms:modified xsi:type="dcterms:W3CDTF">2024-11-13T06:48:40Z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