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53431729"/>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түннің бірінші жартысында қар жауады. Түнде және таңертең тұман түседі. Солтүстік-батыстан жел соғады, күші 5-10 м/с. Ауа температурасы түнде 3-5 градус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15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588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3436</cp:revision>
  <cp:lastPrinted>2021-07-01T03:56:27Z</cp:lastPrinted>
  <dcterms:created xsi:type="dcterms:W3CDTF">2018-03-27T06:03:00Z</dcterms:created>
  <dcterms:modified xsi:type="dcterms:W3CDTF">2024-11-13T06:36:02Z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