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31311835"/>
              </p:ext>
            </p:extLst>
          </p:nvPr>
        </p:nvGraphicFramePr>
        <p:xfrm>
          <a:off x="307975" y="2515344"/>
          <a:ext cx="4465638" cy="43700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9-11,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4-6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dirty="0" smtClean="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15 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14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15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9847" y="251198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09156698"/>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20848</TotalTime>
  <Words>573</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4261</cp:revision>
  <cp:lastPrinted>2021-07-01T03:56:27Z</cp:lastPrinted>
  <dcterms:created xsi:type="dcterms:W3CDTF">2018-03-27T06:03:00Z</dcterms:created>
  <dcterms:modified xsi:type="dcterms:W3CDTF">2024-11-13T08:13:47Z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