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82771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14</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қар, жаяу бұрқасын. Оңтүстік-батыстан, батыстан жел соғады, күші 9-14, күндіз екпіні 15-18 м/с. Ауа температурасы түнде 12-14, күндіз 2-4 градус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қар, жаяу бұрқасын. Оңтүстік-батыстан ж</a:t>
            </a:r>
            <a:r>
              <a:rPr lang="ru-RU" sz="1300" dirty="0">
                <a:solidFill>
                  <a:prstClr val="black"/>
                </a:solidFill>
                <a:latin typeface="Times New Roman" pitchFamily="18" charset="0"/>
                <a:cs typeface="Times New Roman" pitchFamily="18" charset="0"/>
              </a:rPr>
              <a:t>ел </a:t>
            </a:r>
            <a:r>
              <a:rPr lang="ru-RU" sz="1300" dirty="0" err="1">
                <a:solidFill>
                  <a:prstClr val="black"/>
                </a:solidFill>
                <a:latin typeface="Times New Roman" pitchFamily="18" charset="0"/>
                <a:cs typeface="Times New Roman" pitchFamily="18" charset="0"/>
              </a:rPr>
              <a:t>соғады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градус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r>
              <a:rPr lang="kk-KZ" altLang="en-US" sz="1300" i="1">
                <a:solidFill>
                  <a:schemeClr val="tx1"/>
                </a:solidFill>
                <a:latin typeface="Times New Roman" pitchFamily="18" charset="0"/>
                <a:cs typeface="Times New Roman" pitchFamily="18" charset="0"/>
                <a:sym typeface="+mn-ea"/>
              </a:rPr>
              <a:t>Метеорологиялық </a:t>
            </a:r>
            <a:r>
              <a:rPr lang="kk-KZ" altLang="en-US" sz="1300" i="1"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a:t>
            </a:r>
            <a:r>
              <a:rPr lang="kk-KZ" sz="1300" b="1" i="1" dirty="0">
                <a:solidFill>
                  <a:prstClr val="black"/>
                </a:solidFill>
                <a:latin typeface="Times New Roman" pitchFamily="18" charset="0"/>
                <a:cs typeface="Times New Roman" pitchFamily="18" charset="0"/>
              </a:rPr>
              <a:t>төмен</a:t>
            </a:r>
            <a:r>
              <a:rPr lang="kk-KZ" sz="1300" i="1" dirty="0">
                <a:solidFill>
                  <a:prstClr val="black"/>
                </a:solidFill>
                <a:latin typeface="Times New Roman" pitchFamily="18" charset="0"/>
                <a:cs typeface="Times New Roman" pitchFamily="18" charset="0"/>
              </a:rPr>
              <a:t>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4099408"/>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407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/Тойшыманова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17241</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3321</cp:revision>
  <cp:lastPrinted>2021-07-01T07:38:07Z</cp:lastPrinted>
  <dcterms:created xsi:type="dcterms:W3CDTF">2018-03-27T06:03:00Z</dcterms:created>
  <dcterms:modified xsi:type="dcterms:W3CDTF">2024-11-13T08:17:04Z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