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7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031378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днем временами небольшой снег.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6-8, днем 3-5 мороза.</a:t>
            </a:r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юго-западный 9-14 м/с. Температура воздуха ночью </a:t>
            </a:r>
            <a:r>
              <a:rPr lang="kk-KZ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en-US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40985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4249</cp:revision>
  <cp:lastPrinted>2021-07-01T03:56:27Z</cp:lastPrinted>
  <dcterms:created xsi:type="dcterms:W3CDTF">2018-03-27T06:03:00Z</dcterms:created>
  <dcterms:modified xsi:type="dcterms:W3CDTF">2024-11-14T08:12:38Z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