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6935860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319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ноября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15 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по 20 ч. 15 ноября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</a:t>
            </a:r>
            <a:r>
              <a:rPr kumimoji="0" lang="ru-RU" alt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Переменная облачность, ночью снег, днем небольшой снег. Поземок. Ветер юго-западный 9-14, временами порывы            15-18 м/с. Температура воздуха ночью 4-6, днем 1-3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16 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15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по 08 ч. 16 ноября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          9-14, порывы 15-20 м/с. Температура воздуха 5-7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</a:t>
            </a:r>
            <a:r>
              <a:rPr lang="ru-RU" sz="13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540359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1781804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276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/Пірімжар А.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21032</TotalTime>
  <Words>622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3392</cp:revision>
  <cp:lastPrinted>2021-07-01T03:56:27Z</cp:lastPrinted>
  <dcterms:created xsi:type="dcterms:W3CDTF">2018-03-27T06:03:00Z</dcterms:created>
  <dcterms:modified xsi:type="dcterms:W3CDTF">2024-11-14T08:26:35Z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