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66591974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319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ноября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14</a:t>
            </a:r>
            <a:r>
              <a:rPr lang="ru-RU" sz="11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36119" y="347967"/>
            <a:ext cx="4701383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15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П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еременная облачность, ночью снег. Ветер юго-западный 9-14 м/с. Температура воздуха ночью 5-7, днем 0-2 мороза.</a:t>
            </a:r>
            <a:endParaRPr lang="kk-KZ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    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16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16 ноября 2024 г.</a:t>
            </a:r>
          </a:p>
          <a:p>
            <a:pPr lvl="0" algn="just"/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   Переменная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без осадков. 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етер юго-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западный 9-14 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4-6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2453505"/>
              </p:ext>
            </p:extLst>
          </p:nvPr>
        </p:nvGraphicFramePr>
        <p:xfrm>
          <a:off x="5134650" y="3763600"/>
          <a:ext cx="4528802" cy="24737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31347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4393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46662" y="1966898"/>
            <a:ext cx="4530036" cy="1107996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ноября, ночью 16 ноября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87082" y="2841864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Аринова Н./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37159</TotalTime>
  <Words>651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5852</cp:revision>
  <cp:lastPrinted>2021-11-30T05:55:24Z</cp:lastPrinted>
  <dcterms:created xsi:type="dcterms:W3CDTF">2018-03-27T06:03:00Z</dcterms:created>
  <dcterms:modified xsi:type="dcterms:W3CDTF">2024-11-14T07:10:23Z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