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37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41370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южный, юго-западный 7-12 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694581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25771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4386</cp:revision>
  <cp:lastPrinted>2021-10-18T15:52:53Z</cp:lastPrinted>
  <dcterms:created xsi:type="dcterms:W3CDTF">2018-03-27T06:03:00Z</dcterms:created>
  <dcterms:modified xsi:type="dcterms:W3CDTF">2024-11-14T07:54:59Z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