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FA16036-2A00-4956-9A91-2ECA54F0178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00167635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9D6B14-9227-4736-9FC8-1E18CAE3C9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D11031-E5BC-40B2-9A39-A786F05FE1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5C9D34-025A-4032-917A-7FB4269D0E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593CC2-3823-4037-BC60-8021FCB1320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3EB095-E3E9-496A-AFFC-9ED16CA67A5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67A8DC-B691-4F78-A1EB-CF9CB69DD4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43888A-CAE8-4DAE-9B51-C41DC3FFF0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9647D-C034-4B46-ADFF-E23BA5C059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7B4258-F1FB-43D7-96BD-72EACCAA3A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45133-C641-478F-AF2C-A2036BDDF4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14FDBF-149D-45D9-A901-7D1397D9B1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F51FAE9-D73E-4797-A42A-04C2A964B04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319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14 ноября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0125" y="131763"/>
            <a:ext cx="4979988" cy="18620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15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14 но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15</a:t>
            </a:r>
            <a:r>
              <a:rPr lang="ru-RU" sz="1100" b="1" dirty="0">
                <a:solidFill>
                  <a:schemeClr val="tx1"/>
                </a:solidFill>
              </a:rPr>
              <a:t>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Ночью туман. Ветер северо-восточный 2-7 м/с. Температура воздуха ночью 3-5 мороза, днем 2-4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16 ноября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15 ноября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16</a:t>
            </a:r>
            <a:r>
              <a:rPr lang="ru-RU" sz="1100" b="1" dirty="0">
                <a:solidFill>
                  <a:schemeClr val="tx1"/>
                </a:solidFill>
              </a:rPr>
              <a:t>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</a:t>
            </a:r>
            <a:r>
              <a:rPr lang="ru-RU" dirty="0" smtClean="0">
                <a:solidFill>
                  <a:schemeClr val="tx1"/>
                </a:solidFill>
              </a:rPr>
              <a:t>осадков, туман</a:t>
            </a:r>
            <a:r>
              <a:rPr lang="ru-RU" dirty="0">
                <a:solidFill>
                  <a:schemeClr val="tx1"/>
                </a:solidFill>
              </a:rPr>
              <a:t>. Ветер </a:t>
            </a:r>
            <a:r>
              <a:rPr lang="ru-RU" dirty="0" smtClean="0">
                <a:solidFill>
                  <a:schemeClr val="tx1"/>
                </a:solidFill>
              </a:rPr>
              <a:t>восточный  </a:t>
            </a:r>
            <a:r>
              <a:rPr lang="ru-RU" dirty="0">
                <a:solidFill>
                  <a:schemeClr val="tx1"/>
                </a:solidFill>
              </a:rPr>
              <a:t>2-7 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2-4 </a:t>
            </a:r>
            <a:r>
              <a:rPr lang="ru-RU" dirty="0">
                <a:solidFill>
                  <a:schemeClr val="tx1"/>
                </a:solidFill>
              </a:rPr>
              <a:t>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0666111"/>
              </p:ext>
            </p:extLst>
          </p:nvPr>
        </p:nvGraphicFramePr>
        <p:xfrm>
          <a:off x="4826000" y="4106863"/>
          <a:ext cx="4957763" cy="214630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730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sz="1100" b="1" dirty="0">
                  <a:solidFill>
                    <a:schemeClr val="tx1"/>
                  </a:solidFill>
                </a:rPr>
                <a:t>15 ноября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16 ноября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за 14 ноября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(а): Аманкулова С.Л.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22638</TotalTime>
  <Words>775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5252</cp:revision>
  <cp:lastPrinted>2021-07-01T09:11:30Z</cp:lastPrinted>
  <dcterms:created xsi:type="dcterms:W3CDTF">2018-03-27T06:03:00Z</dcterms:created>
  <dcterms:modified xsi:type="dcterms:W3CDTF">2024-11-14T06:33:31Z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