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71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726471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1871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осадки (дождь, снег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южный 9-14, днем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16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осадки (дождь, снег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28010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5126</cp:revision>
  <cp:lastPrinted>2021-07-01T03:56:27Z</cp:lastPrinted>
  <dcterms:created xsi:type="dcterms:W3CDTF">2018-03-27T06:03:00Z</dcterms:created>
  <dcterms:modified xsi:type="dcterms:W3CDTF">2024-11-14T07:15:25Z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